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2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59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00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2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89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6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0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0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8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2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6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CF4AB-FBFB-C341-8597-9A831F660FB4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99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80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1000 quotes from IEEE Software (1984-2017)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56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(1984-1999)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3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(2000-2009)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36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(2010-2017)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240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1524</TotalTime>
  <Words>63</Words>
  <Application>Microsoft Macintosh PowerPoint</Application>
  <PresentationFormat>Letter Paper (8.5x11 in)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Zeljko Obrenovic</dc:creator>
  <cp:lastModifiedBy>Zeljko Obrenovic</cp:lastModifiedBy>
  <cp:revision>10</cp:revision>
  <dcterms:created xsi:type="dcterms:W3CDTF">2018-03-06T11:11:45Z</dcterms:created>
  <dcterms:modified xsi:type="dcterms:W3CDTF">2018-03-07T18:49:25Z</dcterms:modified>
</cp:coreProperties>
</file>

<file path=docProps/thumbnail.jpeg>
</file>